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8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/>
              <a:t>by Team </a:t>
            </a:r>
            <a:r>
              <a:rPr lang="en-US" sz="3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bold and non-abstract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space between elements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Avoid screen clutter where possible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clear visual feedback on every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sound as feedback on actions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Colour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627626" y="1726171"/>
            <a:ext cx="8510186" cy="2095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Lightly shaded for less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Distinctly different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132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Colour Scheme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Cameron Armstrong</cp:lastModifiedBy>
  <cp:revision>28</cp:revision>
  <dcterms:created xsi:type="dcterms:W3CDTF">2019-03-18T10:00:20Z</dcterms:created>
  <dcterms:modified xsi:type="dcterms:W3CDTF">2019-04-01T15:21:10Z</dcterms:modified>
</cp:coreProperties>
</file>